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9DCFE1-805B-44FF-8953-CB86EDCB1689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80DECA9-5CE2-409C-B974-3999933F525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2445002-1E10-46D2-8856-9433CF8CC714}" type="parTrans" cxnId="{D1B750FD-EB7C-4597-A6D6-83A7A5873EB9}">
      <dgm:prSet/>
      <dgm:spPr/>
      <dgm:t>
        <a:bodyPr/>
        <a:lstStyle/>
        <a:p>
          <a:endParaRPr lang="en-US"/>
        </a:p>
      </dgm:t>
    </dgm:pt>
    <dgm:pt modelId="{3C13A641-0003-4E77-AC51-3535A56992D5}" type="sibTrans" cxnId="{D1B750FD-EB7C-4597-A6D6-83A7A5873EB9}">
      <dgm:prSet/>
      <dgm:spPr/>
      <dgm:t>
        <a:bodyPr/>
        <a:lstStyle/>
        <a:p>
          <a:endParaRPr lang="en-US"/>
        </a:p>
      </dgm:t>
    </dgm:pt>
    <dgm:pt modelId="{69A33042-1471-4152-AD8B-A0B0FE7A8EC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6A454BC-23B7-4F35-962C-20A943AE18CC}" type="parTrans" cxnId="{53BBE9B9-8D60-4977-B800-6C1F28C0990F}">
      <dgm:prSet/>
      <dgm:spPr/>
      <dgm:t>
        <a:bodyPr/>
        <a:lstStyle/>
        <a:p>
          <a:endParaRPr lang="en-US"/>
        </a:p>
      </dgm:t>
    </dgm:pt>
    <dgm:pt modelId="{6F3F7D1A-297B-42AA-A694-0DDB9B2DD69E}" type="sibTrans" cxnId="{53BBE9B9-8D60-4977-B800-6C1F28C0990F}">
      <dgm:prSet/>
      <dgm:spPr/>
      <dgm:t>
        <a:bodyPr/>
        <a:lstStyle/>
        <a:p>
          <a:endParaRPr lang="en-US"/>
        </a:p>
      </dgm:t>
    </dgm:pt>
    <dgm:pt modelId="{8B416D5B-F788-4ECC-9AA7-29813F40B64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(E)</a:t>
          </a:r>
        </a:p>
      </dgm:t>
    </dgm:pt>
    <dgm:pt modelId="{19CD7D16-2E61-400E-84BA-63ED7F75931B}" type="parTrans" cxnId="{AA37C09A-FC4C-4A40-ADFA-FBB7DECF5822}">
      <dgm:prSet/>
      <dgm:spPr/>
      <dgm:t>
        <a:bodyPr/>
        <a:lstStyle/>
        <a:p>
          <a:endParaRPr lang="en-US"/>
        </a:p>
      </dgm:t>
    </dgm:pt>
    <dgm:pt modelId="{78340198-2791-43C1-9570-7E62AF942F11}" type="sibTrans" cxnId="{AA37C09A-FC4C-4A40-ADFA-FBB7DECF5822}">
      <dgm:prSet/>
      <dgm:spPr/>
      <dgm:t>
        <a:bodyPr/>
        <a:lstStyle/>
        <a:p>
          <a:endParaRPr lang="en-US"/>
        </a:p>
      </dgm:t>
    </dgm:pt>
    <dgm:pt modelId="{C9E084A5-258A-4CB2-8BBF-92B2BB17CBC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(S)</a:t>
          </a:r>
        </a:p>
      </dgm:t>
    </dgm:pt>
    <dgm:pt modelId="{7B777FEA-7395-4847-8E9D-9E56148E7305}" type="parTrans" cxnId="{EB2131C0-B612-48D5-BF4E-9DDD9B968A37}">
      <dgm:prSet/>
      <dgm:spPr/>
      <dgm:t>
        <a:bodyPr/>
        <a:lstStyle/>
        <a:p>
          <a:endParaRPr lang="en-US"/>
        </a:p>
      </dgm:t>
    </dgm:pt>
    <dgm:pt modelId="{68808ADF-971B-4F2B-9FA8-4B2C628933AA}" type="sibTrans" cxnId="{EB2131C0-B612-48D5-BF4E-9DDD9B968A37}">
      <dgm:prSet/>
      <dgm:spPr/>
      <dgm:t>
        <a:bodyPr/>
        <a:lstStyle/>
        <a:p>
          <a:endParaRPr lang="en-US"/>
        </a:p>
      </dgm:t>
    </dgm:pt>
    <dgm:pt modelId="{59EC6288-6B11-47F1-9043-327021BFCA5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(G)</a:t>
          </a:r>
        </a:p>
      </dgm:t>
    </dgm:pt>
    <dgm:pt modelId="{7ADC8C9B-3070-4CF7-A76E-F29459A84831}" type="parTrans" cxnId="{3583AB71-A9E8-4DBB-BBE2-BC8AD256E244}">
      <dgm:prSet/>
      <dgm:spPr/>
      <dgm:t>
        <a:bodyPr/>
        <a:lstStyle/>
        <a:p>
          <a:endParaRPr lang="en-US"/>
        </a:p>
      </dgm:t>
    </dgm:pt>
    <dgm:pt modelId="{FF62D6E7-C796-4FB6-AFBB-27D35662B0B2}" type="sibTrans" cxnId="{3583AB71-A9E8-4DBB-BBE2-BC8AD256E244}">
      <dgm:prSet/>
      <dgm:spPr/>
      <dgm:t>
        <a:bodyPr/>
        <a:lstStyle/>
        <a:p>
          <a:endParaRPr lang="en-US"/>
        </a:p>
      </dgm:t>
    </dgm:pt>
    <dgm:pt modelId="{F9850127-1C02-41B7-92B9-7242FDF4A4E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Podsumowanie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2484D7F-25F4-49BF-9751-35AD01E45DE0}" type="parTrans" cxnId="{4F1719DF-BF04-4ADC-8426-251202D482EC}">
      <dgm:prSet/>
      <dgm:spPr/>
      <dgm:t>
        <a:bodyPr/>
        <a:lstStyle/>
        <a:p>
          <a:endParaRPr lang="en-US"/>
        </a:p>
      </dgm:t>
    </dgm:pt>
    <dgm:pt modelId="{B77A11A7-52FB-4B1C-9CD5-4B784F5BA2C4}" type="sibTrans" cxnId="{4F1719DF-BF04-4ADC-8426-251202D482EC}">
      <dgm:prSet/>
      <dgm:spPr/>
      <dgm:t>
        <a:bodyPr/>
        <a:lstStyle/>
        <a:p>
          <a:endParaRPr lang="en-US"/>
        </a:p>
      </dgm:t>
    </dgm:pt>
    <dgm:pt modelId="{15305252-28CF-41BB-86BB-7FAB7FD7FD71}" type="pres">
      <dgm:prSet presAssocID="{0D9DCFE1-805B-44FF-8953-CB86EDCB1689}" presName="Name0" presStyleCnt="0">
        <dgm:presLayoutVars>
          <dgm:dir/>
          <dgm:resizeHandles val="exact"/>
        </dgm:presLayoutVars>
      </dgm:prSet>
      <dgm:spPr/>
    </dgm:pt>
    <dgm:pt modelId="{67D2E6C0-3E95-4835-97D9-E14B4BED6070}" type="pres">
      <dgm:prSet presAssocID="{380DECA9-5CE2-409C-B974-3999933F525D}" presName="node" presStyleLbl="node1" presStyleIdx="0" presStyleCnt="6">
        <dgm:presLayoutVars>
          <dgm:bulletEnabled val="1"/>
        </dgm:presLayoutVars>
      </dgm:prSet>
      <dgm:spPr/>
    </dgm:pt>
    <dgm:pt modelId="{D0736CF6-6753-414F-898B-B69E52D4407E}" type="pres">
      <dgm:prSet presAssocID="{3C13A641-0003-4E77-AC51-3535A56992D5}" presName="sibTrans" presStyleLbl="sibTrans1D1" presStyleIdx="0" presStyleCnt="5"/>
      <dgm:spPr/>
    </dgm:pt>
    <dgm:pt modelId="{5FDB517E-D138-448E-8562-9EDBF60B4951}" type="pres">
      <dgm:prSet presAssocID="{3C13A641-0003-4E77-AC51-3535A56992D5}" presName="connectorText" presStyleLbl="sibTrans1D1" presStyleIdx="0" presStyleCnt="5"/>
      <dgm:spPr/>
    </dgm:pt>
    <dgm:pt modelId="{456793B6-B26F-4D80-A7C3-2D9AFCE970B7}" type="pres">
      <dgm:prSet presAssocID="{69A33042-1471-4152-AD8B-A0B0FE7A8EC1}" presName="node" presStyleLbl="node1" presStyleIdx="1" presStyleCnt="6">
        <dgm:presLayoutVars>
          <dgm:bulletEnabled val="1"/>
        </dgm:presLayoutVars>
      </dgm:prSet>
      <dgm:spPr/>
    </dgm:pt>
    <dgm:pt modelId="{F8516C88-5905-4D85-ACD9-E2C5F9EC8EC0}" type="pres">
      <dgm:prSet presAssocID="{6F3F7D1A-297B-42AA-A694-0DDB9B2DD69E}" presName="sibTrans" presStyleLbl="sibTrans1D1" presStyleIdx="1" presStyleCnt="5"/>
      <dgm:spPr/>
    </dgm:pt>
    <dgm:pt modelId="{64F2CFA8-9E70-48B1-AD09-834E06C84289}" type="pres">
      <dgm:prSet presAssocID="{6F3F7D1A-297B-42AA-A694-0DDB9B2DD69E}" presName="connectorText" presStyleLbl="sibTrans1D1" presStyleIdx="1" presStyleCnt="5"/>
      <dgm:spPr/>
    </dgm:pt>
    <dgm:pt modelId="{4C00953B-74D0-4A62-ADC0-2CCE8B9C80EA}" type="pres">
      <dgm:prSet presAssocID="{8B416D5B-F788-4ECC-9AA7-29813F40B649}" presName="node" presStyleLbl="node1" presStyleIdx="2" presStyleCnt="6">
        <dgm:presLayoutVars>
          <dgm:bulletEnabled val="1"/>
        </dgm:presLayoutVars>
      </dgm:prSet>
      <dgm:spPr/>
    </dgm:pt>
    <dgm:pt modelId="{CAE4A9A4-6D4C-4371-9F0E-3A81C7CC9E45}" type="pres">
      <dgm:prSet presAssocID="{78340198-2791-43C1-9570-7E62AF942F11}" presName="sibTrans" presStyleLbl="sibTrans1D1" presStyleIdx="2" presStyleCnt="5"/>
      <dgm:spPr/>
    </dgm:pt>
    <dgm:pt modelId="{884C5973-3D21-425F-86D6-B885EE46BBBA}" type="pres">
      <dgm:prSet presAssocID="{78340198-2791-43C1-9570-7E62AF942F11}" presName="connectorText" presStyleLbl="sibTrans1D1" presStyleIdx="2" presStyleCnt="5"/>
      <dgm:spPr/>
    </dgm:pt>
    <dgm:pt modelId="{EA9C1650-AA00-4408-8A56-25F70FF5CA48}" type="pres">
      <dgm:prSet presAssocID="{C9E084A5-258A-4CB2-8BBF-92B2BB17CBCE}" presName="node" presStyleLbl="node1" presStyleIdx="3" presStyleCnt="6">
        <dgm:presLayoutVars>
          <dgm:bulletEnabled val="1"/>
        </dgm:presLayoutVars>
      </dgm:prSet>
      <dgm:spPr/>
    </dgm:pt>
    <dgm:pt modelId="{C8FC8420-787F-4113-AA85-955F0A5D70E7}" type="pres">
      <dgm:prSet presAssocID="{68808ADF-971B-4F2B-9FA8-4B2C628933AA}" presName="sibTrans" presStyleLbl="sibTrans1D1" presStyleIdx="3" presStyleCnt="5"/>
      <dgm:spPr/>
    </dgm:pt>
    <dgm:pt modelId="{DFCF3CFE-BDBD-4951-8799-2D4587D62E8A}" type="pres">
      <dgm:prSet presAssocID="{68808ADF-971B-4F2B-9FA8-4B2C628933AA}" presName="connectorText" presStyleLbl="sibTrans1D1" presStyleIdx="3" presStyleCnt="5"/>
      <dgm:spPr/>
    </dgm:pt>
    <dgm:pt modelId="{6194C263-93DE-4929-8C13-5C64F5E9501C}" type="pres">
      <dgm:prSet presAssocID="{59EC6288-6B11-47F1-9043-327021BFCA55}" presName="node" presStyleLbl="node1" presStyleIdx="4" presStyleCnt="6">
        <dgm:presLayoutVars>
          <dgm:bulletEnabled val="1"/>
        </dgm:presLayoutVars>
      </dgm:prSet>
      <dgm:spPr/>
    </dgm:pt>
    <dgm:pt modelId="{7FCAB990-DB9D-480A-99B3-0C360233A3CF}" type="pres">
      <dgm:prSet presAssocID="{FF62D6E7-C796-4FB6-AFBB-27D35662B0B2}" presName="sibTrans" presStyleLbl="sibTrans1D1" presStyleIdx="4" presStyleCnt="5"/>
      <dgm:spPr/>
    </dgm:pt>
    <dgm:pt modelId="{1C17743F-B1D2-4B13-921F-C9DF1C5C3073}" type="pres">
      <dgm:prSet presAssocID="{FF62D6E7-C796-4FB6-AFBB-27D35662B0B2}" presName="connectorText" presStyleLbl="sibTrans1D1" presStyleIdx="4" presStyleCnt="5"/>
      <dgm:spPr/>
    </dgm:pt>
    <dgm:pt modelId="{950FBB8B-6B6E-4E58-85C4-613BD921A37A}" type="pres">
      <dgm:prSet presAssocID="{F9850127-1C02-41B7-92B9-7242FDF4A4EE}" presName="node" presStyleLbl="node1" presStyleIdx="5" presStyleCnt="6">
        <dgm:presLayoutVars>
          <dgm:bulletEnabled val="1"/>
        </dgm:presLayoutVars>
      </dgm:prSet>
      <dgm:spPr/>
    </dgm:pt>
  </dgm:ptLst>
  <dgm:cxnLst>
    <dgm:cxn modelId="{ABC5B538-28CD-4C19-B427-3EB31563215B}" type="presOf" srcId="{8B416D5B-F788-4ECC-9AA7-29813F40B649}" destId="{4C00953B-74D0-4A62-ADC0-2CCE8B9C80EA}" srcOrd="0" destOrd="0" presId="urn:microsoft.com/office/officeart/2016/7/layout/RepeatingBendingProcessNew"/>
    <dgm:cxn modelId="{A577DA69-AD35-479B-A328-35CC9B866DFD}" type="presOf" srcId="{59EC6288-6B11-47F1-9043-327021BFCA55}" destId="{6194C263-93DE-4929-8C13-5C64F5E9501C}" srcOrd="0" destOrd="0" presId="urn:microsoft.com/office/officeart/2016/7/layout/RepeatingBendingProcessNew"/>
    <dgm:cxn modelId="{DC6E206E-29AE-41A5-ACBF-CAE46A317F7F}" type="presOf" srcId="{68808ADF-971B-4F2B-9FA8-4B2C628933AA}" destId="{C8FC8420-787F-4113-AA85-955F0A5D70E7}" srcOrd="0" destOrd="0" presId="urn:microsoft.com/office/officeart/2016/7/layout/RepeatingBendingProcessNew"/>
    <dgm:cxn modelId="{95F82B6E-E561-43B3-97A7-8F857CAAACC8}" type="presOf" srcId="{3C13A641-0003-4E77-AC51-3535A56992D5}" destId="{D0736CF6-6753-414F-898B-B69E52D4407E}" srcOrd="0" destOrd="0" presId="urn:microsoft.com/office/officeart/2016/7/layout/RepeatingBendingProcessNew"/>
    <dgm:cxn modelId="{3583AB71-A9E8-4DBB-BBE2-BC8AD256E244}" srcId="{0D9DCFE1-805B-44FF-8953-CB86EDCB1689}" destId="{59EC6288-6B11-47F1-9043-327021BFCA55}" srcOrd="4" destOrd="0" parTransId="{7ADC8C9B-3070-4CF7-A76E-F29459A84831}" sibTransId="{FF62D6E7-C796-4FB6-AFBB-27D35662B0B2}"/>
    <dgm:cxn modelId="{A794E882-48E3-442D-9CBE-8256752F3AB3}" type="presOf" srcId="{C9E084A5-258A-4CB2-8BBF-92B2BB17CBCE}" destId="{EA9C1650-AA00-4408-8A56-25F70FF5CA48}" srcOrd="0" destOrd="0" presId="urn:microsoft.com/office/officeart/2016/7/layout/RepeatingBendingProcessNew"/>
    <dgm:cxn modelId="{1C25C496-92F7-4E4D-9C17-D413FBD8C0C9}" type="presOf" srcId="{6F3F7D1A-297B-42AA-A694-0DDB9B2DD69E}" destId="{64F2CFA8-9E70-48B1-AD09-834E06C84289}" srcOrd="1" destOrd="0" presId="urn:microsoft.com/office/officeart/2016/7/layout/RepeatingBendingProcessNew"/>
    <dgm:cxn modelId="{AA37C09A-FC4C-4A40-ADFA-FBB7DECF5822}" srcId="{0D9DCFE1-805B-44FF-8953-CB86EDCB1689}" destId="{8B416D5B-F788-4ECC-9AA7-29813F40B649}" srcOrd="2" destOrd="0" parTransId="{19CD7D16-2E61-400E-84BA-63ED7F75931B}" sibTransId="{78340198-2791-43C1-9570-7E62AF942F11}"/>
    <dgm:cxn modelId="{EFDCE0AA-E810-4576-9FDC-651ADB0567A8}" type="presOf" srcId="{FF62D6E7-C796-4FB6-AFBB-27D35662B0B2}" destId="{7FCAB990-DB9D-480A-99B3-0C360233A3CF}" srcOrd="0" destOrd="0" presId="urn:microsoft.com/office/officeart/2016/7/layout/RepeatingBendingProcessNew"/>
    <dgm:cxn modelId="{F62F00B0-DAEB-4018-AD17-4978D20AC192}" type="presOf" srcId="{69A33042-1471-4152-AD8B-A0B0FE7A8EC1}" destId="{456793B6-B26F-4D80-A7C3-2D9AFCE970B7}" srcOrd="0" destOrd="0" presId="urn:microsoft.com/office/officeart/2016/7/layout/RepeatingBendingProcessNew"/>
    <dgm:cxn modelId="{98D74DB7-FAA2-4947-AB1B-B9C074F83CB1}" type="presOf" srcId="{68808ADF-971B-4F2B-9FA8-4B2C628933AA}" destId="{DFCF3CFE-BDBD-4951-8799-2D4587D62E8A}" srcOrd="1" destOrd="0" presId="urn:microsoft.com/office/officeart/2016/7/layout/RepeatingBendingProcessNew"/>
    <dgm:cxn modelId="{31D3B3B7-66BF-48B0-AB68-B84B2A4E4234}" type="presOf" srcId="{78340198-2791-43C1-9570-7E62AF942F11}" destId="{884C5973-3D21-425F-86D6-B885EE46BBBA}" srcOrd="1" destOrd="0" presId="urn:microsoft.com/office/officeart/2016/7/layout/RepeatingBendingProcessNew"/>
    <dgm:cxn modelId="{53BBE9B9-8D60-4977-B800-6C1F28C0990F}" srcId="{0D9DCFE1-805B-44FF-8953-CB86EDCB1689}" destId="{69A33042-1471-4152-AD8B-A0B0FE7A8EC1}" srcOrd="1" destOrd="0" parTransId="{56A454BC-23B7-4F35-962C-20A943AE18CC}" sibTransId="{6F3F7D1A-297B-42AA-A694-0DDB9B2DD69E}"/>
    <dgm:cxn modelId="{980B32BA-A0C8-4BAF-9118-700A4C07F219}" type="presOf" srcId="{F9850127-1C02-41B7-92B9-7242FDF4A4EE}" destId="{950FBB8B-6B6E-4E58-85C4-613BD921A37A}" srcOrd="0" destOrd="0" presId="urn:microsoft.com/office/officeart/2016/7/layout/RepeatingBendingProcessNew"/>
    <dgm:cxn modelId="{EB2131C0-B612-48D5-BF4E-9DDD9B968A37}" srcId="{0D9DCFE1-805B-44FF-8953-CB86EDCB1689}" destId="{C9E084A5-258A-4CB2-8BBF-92B2BB17CBCE}" srcOrd="3" destOrd="0" parTransId="{7B777FEA-7395-4847-8E9D-9E56148E7305}" sibTransId="{68808ADF-971B-4F2B-9FA8-4B2C628933AA}"/>
    <dgm:cxn modelId="{2A5B7ECF-5354-473B-85CD-23ACFC121D71}" type="presOf" srcId="{3C13A641-0003-4E77-AC51-3535A56992D5}" destId="{5FDB517E-D138-448E-8562-9EDBF60B4951}" srcOrd="1" destOrd="0" presId="urn:microsoft.com/office/officeart/2016/7/layout/RepeatingBendingProcessNew"/>
    <dgm:cxn modelId="{B4795CD0-C60F-40BE-9D98-9394C9FEB24A}" type="presOf" srcId="{FF62D6E7-C796-4FB6-AFBB-27D35662B0B2}" destId="{1C17743F-B1D2-4B13-921F-C9DF1C5C3073}" srcOrd="1" destOrd="0" presId="urn:microsoft.com/office/officeart/2016/7/layout/RepeatingBendingProcessNew"/>
    <dgm:cxn modelId="{697D9BDB-EE69-4C89-9644-552CBB80A303}" type="presOf" srcId="{6F3F7D1A-297B-42AA-A694-0DDB9B2DD69E}" destId="{F8516C88-5905-4D85-ACD9-E2C5F9EC8EC0}" srcOrd="0" destOrd="0" presId="urn:microsoft.com/office/officeart/2016/7/layout/RepeatingBendingProcessNew"/>
    <dgm:cxn modelId="{1F835FDD-82FE-4DB6-B829-754B711642D2}" type="presOf" srcId="{380DECA9-5CE2-409C-B974-3999933F525D}" destId="{67D2E6C0-3E95-4835-97D9-E14B4BED6070}" srcOrd="0" destOrd="0" presId="urn:microsoft.com/office/officeart/2016/7/layout/RepeatingBendingProcessNew"/>
    <dgm:cxn modelId="{4F1719DF-BF04-4ADC-8426-251202D482EC}" srcId="{0D9DCFE1-805B-44FF-8953-CB86EDCB1689}" destId="{F9850127-1C02-41B7-92B9-7242FDF4A4EE}" srcOrd="5" destOrd="0" parTransId="{32484D7F-25F4-49BF-9751-35AD01E45DE0}" sibTransId="{B77A11A7-52FB-4B1C-9CD5-4B784F5BA2C4}"/>
    <dgm:cxn modelId="{1CEB30E8-B0F3-4241-AFF5-3E8E0687C185}" type="presOf" srcId="{78340198-2791-43C1-9570-7E62AF942F11}" destId="{CAE4A9A4-6D4C-4371-9F0E-3A81C7CC9E45}" srcOrd="0" destOrd="0" presId="urn:microsoft.com/office/officeart/2016/7/layout/RepeatingBendingProcessNew"/>
    <dgm:cxn modelId="{A10E00E9-F2D6-432F-B4CC-87C23A07F300}" type="presOf" srcId="{0D9DCFE1-805B-44FF-8953-CB86EDCB1689}" destId="{15305252-28CF-41BB-86BB-7FAB7FD7FD71}" srcOrd="0" destOrd="0" presId="urn:microsoft.com/office/officeart/2016/7/layout/RepeatingBendingProcessNew"/>
    <dgm:cxn modelId="{D1B750FD-EB7C-4597-A6D6-83A7A5873EB9}" srcId="{0D9DCFE1-805B-44FF-8953-CB86EDCB1689}" destId="{380DECA9-5CE2-409C-B974-3999933F525D}" srcOrd="0" destOrd="0" parTransId="{72445002-1E10-46D2-8856-9433CF8CC714}" sibTransId="{3C13A641-0003-4E77-AC51-3535A56992D5}"/>
    <dgm:cxn modelId="{E3B5906C-F234-47CD-A97F-47060BC374A3}" type="presParOf" srcId="{15305252-28CF-41BB-86BB-7FAB7FD7FD71}" destId="{67D2E6C0-3E95-4835-97D9-E14B4BED6070}" srcOrd="0" destOrd="0" presId="urn:microsoft.com/office/officeart/2016/7/layout/RepeatingBendingProcessNew"/>
    <dgm:cxn modelId="{E7DABB20-67D6-4404-807B-6A5D439532CC}" type="presParOf" srcId="{15305252-28CF-41BB-86BB-7FAB7FD7FD71}" destId="{D0736CF6-6753-414F-898B-B69E52D4407E}" srcOrd="1" destOrd="0" presId="urn:microsoft.com/office/officeart/2016/7/layout/RepeatingBendingProcessNew"/>
    <dgm:cxn modelId="{9E778AB4-1CED-43A5-A238-6B68C6A4EE50}" type="presParOf" srcId="{D0736CF6-6753-414F-898B-B69E52D4407E}" destId="{5FDB517E-D138-448E-8562-9EDBF60B4951}" srcOrd="0" destOrd="0" presId="urn:microsoft.com/office/officeart/2016/7/layout/RepeatingBendingProcessNew"/>
    <dgm:cxn modelId="{E47E3670-13EB-42EE-B6A7-2AA255E25CF4}" type="presParOf" srcId="{15305252-28CF-41BB-86BB-7FAB7FD7FD71}" destId="{456793B6-B26F-4D80-A7C3-2D9AFCE970B7}" srcOrd="2" destOrd="0" presId="urn:microsoft.com/office/officeart/2016/7/layout/RepeatingBendingProcessNew"/>
    <dgm:cxn modelId="{118AA635-980B-4995-99F7-9A60093049F2}" type="presParOf" srcId="{15305252-28CF-41BB-86BB-7FAB7FD7FD71}" destId="{F8516C88-5905-4D85-ACD9-E2C5F9EC8EC0}" srcOrd="3" destOrd="0" presId="urn:microsoft.com/office/officeart/2016/7/layout/RepeatingBendingProcessNew"/>
    <dgm:cxn modelId="{573DF48E-5AB2-4C52-BC9D-15D7A71962B7}" type="presParOf" srcId="{F8516C88-5905-4D85-ACD9-E2C5F9EC8EC0}" destId="{64F2CFA8-9E70-48B1-AD09-834E06C84289}" srcOrd="0" destOrd="0" presId="urn:microsoft.com/office/officeart/2016/7/layout/RepeatingBendingProcessNew"/>
    <dgm:cxn modelId="{A93A99A5-72D3-4E73-86B9-3941A85B0E86}" type="presParOf" srcId="{15305252-28CF-41BB-86BB-7FAB7FD7FD71}" destId="{4C00953B-74D0-4A62-ADC0-2CCE8B9C80EA}" srcOrd="4" destOrd="0" presId="urn:microsoft.com/office/officeart/2016/7/layout/RepeatingBendingProcessNew"/>
    <dgm:cxn modelId="{C9571400-7C1A-472D-8457-748621B6AC6A}" type="presParOf" srcId="{15305252-28CF-41BB-86BB-7FAB7FD7FD71}" destId="{CAE4A9A4-6D4C-4371-9F0E-3A81C7CC9E45}" srcOrd="5" destOrd="0" presId="urn:microsoft.com/office/officeart/2016/7/layout/RepeatingBendingProcessNew"/>
    <dgm:cxn modelId="{D4C50991-A0BF-4C9F-B37C-8B4579149E16}" type="presParOf" srcId="{CAE4A9A4-6D4C-4371-9F0E-3A81C7CC9E45}" destId="{884C5973-3D21-425F-86D6-B885EE46BBBA}" srcOrd="0" destOrd="0" presId="urn:microsoft.com/office/officeart/2016/7/layout/RepeatingBendingProcessNew"/>
    <dgm:cxn modelId="{A19C93B7-94EA-407E-8BBF-66AE2F955C25}" type="presParOf" srcId="{15305252-28CF-41BB-86BB-7FAB7FD7FD71}" destId="{EA9C1650-AA00-4408-8A56-25F70FF5CA48}" srcOrd="6" destOrd="0" presId="urn:microsoft.com/office/officeart/2016/7/layout/RepeatingBendingProcessNew"/>
    <dgm:cxn modelId="{12165A73-A944-4B5D-9645-04615C4C5D75}" type="presParOf" srcId="{15305252-28CF-41BB-86BB-7FAB7FD7FD71}" destId="{C8FC8420-787F-4113-AA85-955F0A5D70E7}" srcOrd="7" destOrd="0" presId="urn:microsoft.com/office/officeart/2016/7/layout/RepeatingBendingProcessNew"/>
    <dgm:cxn modelId="{B6DC5A5B-BC0F-4018-B507-2070AC59F9E4}" type="presParOf" srcId="{C8FC8420-787F-4113-AA85-955F0A5D70E7}" destId="{DFCF3CFE-BDBD-4951-8799-2D4587D62E8A}" srcOrd="0" destOrd="0" presId="urn:microsoft.com/office/officeart/2016/7/layout/RepeatingBendingProcessNew"/>
    <dgm:cxn modelId="{99B546FB-CFC5-43A0-B553-F084AF9D33F3}" type="presParOf" srcId="{15305252-28CF-41BB-86BB-7FAB7FD7FD71}" destId="{6194C263-93DE-4929-8C13-5C64F5E9501C}" srcOrd="8" destOrd="0" presId="urn:microsoft.com/office/officeart/2016/7/layout/RepeatingBendingProcessNew"/>
    <dgm:cxn modelId="{0EA08577-CD96-44EB-9162-C561A65A31E8}" type="presParOf" srcId="{15305252-28CF-41BB-86BB-7FAB7FD7FD71}" destId="{7FCAB990-DB9D-480A-99B3-0C360233A3CF}" srcOrd="9" destOrd="0" presId="urn:microsoft.com/office/officeart/2016/7/layout/RepeatingBendingProcessNew"/>
    <dgm:cxn modelId="{2B4CDEC7-8BD9-4361-B389-70F38CD6AA74}" type="presParOf" srcId="{7FCAB990-DB9D-480A-99B3-0C360233A3CF}" destId="{1C17743F-B1D2-4B13-921F-C9DF1C5C3073}" srcOrd="0" destOrd="0" presId="urn:microsoft.com/office/officeart/2016/7/layout/RepeatingBendingProcessNew"/>
    <dgm:cxn modelId="{3BA9A3D4-FFDA-4AB2-A464-E2B87E26CA13}" type="presParOf" srcId="{15305252-28CF-41BB-86BB-7FAB7FD7FD71}" destId="{950FBB8B-6B6E-4E58-85C4-613BD921A37A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77C3B0-34DF-491E-BA1D-33F34926342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7709196C-C775-4F57-8B1F-D8E59C588A1A}">
      <dgm:prSet/>
      <dgm:spPr/>
      <dgm:t>
        <a:bodyPr/>
        <a:lstStyle/>
        <a:p>
          <a:pPr>
            <a:defRPr cap="all"/>
          </a:pPr>
          <a:r>
            <a:rPr lang="en-US" dirty="0" err="1">
              <a:solidFill>
                <a:schemeClr val="accent1"/>
              </a:solidFill>
            </a:rPr>
            <a:t>Zatrudnienie</a:t>
          </a:r>
          <a:r>
            <a:rPr lang="en-US" dirty="0">
              <a:solidFill>
                <a:schemeClr val="accent1"/>
              </a:solidFill>
            </a:rPr>
            <a:t> </a:t>
          </a:r>
          <a:r>
            <a:rPr lang="en-US" dirty="0" err="1">
              <a:solidFill>
                <a:schemeClr val="accent1"/>
              </a:solidFill>
            </a:rPr>
            <a:t>i</a:t>
          </a:r>
          <a:r>
            <a:rPr lang="en-US" dirty="0">
              <a:solidFill>
                <a:schemeClr val="accent1"/>
              </a:solidFill>
            </a:rPr>
            <a:t> </a:t>
          </a:r>
          <a:r>
            <a:rPr lang="en-US" dirty="0" err="1">
              <a:solidFill>
                <a:schemeClr val="accent1"/>
              </a:solidFill>
            </a:rPr>
            <a:t>różnorodność</a:t>
          </a:r>
          <a:endParaRPr lang="en-US" dirty="0">
            <a:solidFill>
              <a:schemeClr val="accent1"/>
            </a:solidFill>
          </a:endParaRPr>
        </a:p>
      </dgm:t>
    </dgm:pt>
    <dgm:pt modelId="{36C3AF29-2A32-4C7A-A7AF-DB832B7EDA4F}" type="parTrans" cxnId="{8C209CAE-4529-407F-BAD5-C42C598F2102}">
      <dgm:prSet/>
      <dgm:spPr/>
      <dgm:t>
        <a:bodyPr/>
        <a:lstStyle/>
        <a:p>
          <a:endParaRPr lang="en-US"/>
        </a:p>
      </dgm:t>
    </dgm:pt>
    <dgm:pt modelId="{EE18880A-9C78-4774-83FF-AC097CCFDE6F}" type="sibTrans" cxnId="{8C209CAE-4529-407F-BAD5-C42C598F2102}">
      <dgm:prSet/>
      <dgm:spPr/>
      <dgm:t>
        <a:bodyPr/>
        <a:lstStyle/>
        <a:p>
          <a:endParaRPr lang="en-US"/>
        </a:p>
      </dgm:t>
    </dgm:pt>
    <dgm:pt modelId="{81A47FE7-4C05-42EB-8A32-7F996175051C}">
      <dgm:prSet/>
      <dgm:spPr/>
      <dgm:t>
        <a:bodyPr/>
        <a:lstStyle/>
        <a:p>
          <a:pPr>
            <a:defRPr cap="all"/>
          </a:pPr>
          <a:r>
            <a:rPr lang="en-US" dirty="0" err="1">
              <a:solidFill>
                <a:schemeClr val="accent1"/>
              </a:solidFill>
            </a:rPr>
            <a:t>Szkolenia</a:t>
          </a:r>
          <a:r>
            <a:rPr lang="en-US" dirty="0">
              <a:solidFill>
                <a:schemeClr val="accent1"/>
              </a:solidFill>
            </a:rPr>
            <a:t> </a:t>
          </a:r>
          <a:r>
            <a:rPr lang="en-US" dirty="0" err="1">
              <a:solidFill>
                <a:schemeClr val="accent1"/>
              </a:solidFill>
            </a:rPr>
            <a:t>i</a:t>
          </a:r>
          <a:r>
            <a:rPr lang="en-US" dirty="0">
              <a:solidFill>
                <a:schemeClr val="accent1"/>
              </a:solidFill>
            </a:rPr>
            <a:t> </a:t>
          </a:r>
          <a:r>
            <a:rPr lang="en-US" dirty="0" err="1">
              <a:solidFill>
                <a:schemeClr val="accent1"/>
              </a:solidFill>
            </a:rPr>
            <a:t>rozwój</a:t>
          </a:r>
          <a:endParaRPr lang="en-US" dirty="0">
            <a:solidFill>
              <a:schemeClr val="accent1"/>
            </a:solidFill>
          </a:endParaRPr>
        </a:p>
      </dgm:t>
    </dgm:pt>
    <dgm:pt modelId="{4CE7C8D0-699E-47E9-934B-81FAC5EF02FA}" type="parTrans" cxnId="{3BEE8587-50B4-46A9-B57C-C50D39A7CE29}">
      <dgm:prSet/>
      <dgm:spPr/>
      <dgm:t>
        <a:bodyPr/>
        <a:lstStyle/>
        <a:p>
          <a:endParaRPr lang="en-US"/>
        </a:p>
      </dgm:t>
    </dgm:pt>
    <dgm:pt modelId="{552B3D65-C2A3-4789-A102-507A5E47A3B3}" type="sibTrans" cxnId="{3BEE8587-50B4-46A9-B57C-C50D39A7CE29}">
      <dgm:prSet/>
      <dgm:spPr/>
      <dgm:t>
        <a:bodyPr/>
        <a:lstStyle/>
        <a:p>
          <a:endParaRPr lang="en-US"/>
        </a:p>
      </dgm:t>
    </dgm:pt>
    <dgm:pt modelId="{D08BC22B-241B-4455-A9E7-4E941800D18B}">
      <dgm:prSet/>
      <dgm:spPr/>
      <dgm:t>
        <a:bodyPr/>
        <a:lstStyle/>
        <a:p>
          <a:pPr>
            <a:defRPr cap="all"/>
          </a:pPr>
          <a:r>
            <a:rPr lang="en-US"/>
            <a:t>Wpływ na społeczności lokalne</a:t>
          </a:r>
        </a:p>
      </dgm:t>
    </dgm:pt>
    <dgm:pt modelId="{7A883D4C-9988-4BB3-AD92-1ABC82F98C18}" type="parTrans" cxnId="{BC8A7537-1A1B-4F34-B839-9E5D503454A5}">
      <dgm:prSet/>
      <dgm:spPr/>
      <dgm:t>
        <a:bodyPr/>
        <a:lstStyle/>
        <a:p>
          <a:endParaRPr lang="en-US"/>
        </a:p>
      </dgm:t>
    </dgm:pt>
    <dgm:pt modelId="{D90B157A-0F43-4FF3-AFF1-ECB10AD215A2}" type="sibTrans" cxnId="{BC8A7537-1A1B-4F34-B839-9E5D503454A5}">
      <dgm:prSet/>
      <dgm:spPr/>
      <dgm:t>
        <a:bodyPr/>
        <a:lstStyle/>
        <a:p>
          <a:endParaRPr lang="en-US"/>
        </a:p>
      </dgm:t>
    </dgm:pt>
    <dgm:pt modelId="{62AA01E9-AB64-4F5E-BB0C-2728FE78B551}">
      <dgm:prSet/>
      <dgm:spPr/>
      <dgm:t>
        <a:bodyPr/>
        <a:lstStyle/>
        <a:p>
          <a:pPr>
            <a:defRPr cap="all"/>
          </a:pPr>
          <a:r>
            <a:rPr lang="en-US" dirty="0" err="1">
              <a:solidFill>
                <a:schemeClr val="accent1"/>
              </a:solidFill>
            </a:rPr>
            <a:t>Satysfakcja</a:t>
          </a:r>
          <a:r>
            <a:rPr lang="en-US" dirty="0">
              <a:solidFill>
                <a:schemeClr val="accent1"/>
              </a:solidFill>
            </a:rPr>
            <a:t> </a:t>
          </a:r>
          <a:r>
            <a:rPr lang="en-US" dirty="0" err="1">
              <a:solidFill>
                <a:schemeClr val="accent1"/>
              </a:solidFill>
            </a:rPr>
            <a:t>klientów</a:t>
          </a:r>
          <a:endParaRPr lang="en-US" dirty="0">
            <a:solidFill>
              <a:schemeClr val="accent1"/>
            </a:solidFill>
          </a:endParaRPr>
        </a:p>
      </dgm:t>
    </dgm:pt>
    <dgm:pt modelId="{C092B847-D5C2-4640-A20F-ABE6528CB15E}" type="parTrans" cxnId="{F5E5799D-84B9-4688-97C9-6C64CED1913A}">
      <dgm:prSet/>
      <dgm:spPr/>
      <dgm:t>
        <a:bodyPr/>
        <a:lstStyle/>
        <a:p>
          <a:endParaRPr lang="en-US"/>
        </a:p>
      </dgm:t>
    </dgm:pt>
    <dgm:pt modelId="{E38FDF9E-F96A-4D4F-BACB-ED9757D189C2}" type="sibTrans" cxnId="{F5E5799D-84B9-4688-97C9-6C64CED1913A}">
      <dgm:prSet/>
      <dgm:spPr/>
      <dgm:t>
        <a:bodyPr/>
        <a:lstStyle/>
        <a:p>
          <a:endParaRPr lang="en-US"/>
        </a:p>
      </dgm:t>
    </dgm:pt>
    <dgm:pt modelId="{3AE8DD41-B9D8-4635-8567-729E873CA00B}" type="pres">
      <dgm:prSet presAssocID="{5D77C3B0-34DF-491E-BA1D-33F34926342E}" presName="root" presStyleCnt="0">
        <dgm:presLayoutVars>
          <dgm:dir/>
          <dgm:resizeHandles val="exact"/>
        </dgm:presLayoutVars>
      </dgm:prSet>
      <dgm:spPr/>
    </dgm:pt>
    <dgm:pt modelId="{CFFB1377-156D-4E6D-85FE-230E713173BC}" type="pres">
      <dgm:prSet presAssocID="{7709196C-C775-4F57-8B1F-D8E59C588A1A}" presName="compNode" presStyleCnt="0"/>
      <dgm:spPr/>
    </dgm:pt>
    <dgm:pt modelId="{F3D191E9-1172-4F05-AE22-F9B74D12914B}" type="pres">
      <dgm:prSet presAssocID="{7709196C-C775-4F57-8B1F-D8E59C588A1A}" presName="iconBgRect" presStyleLbl="bgShp" presStyleIdx="0" presStyleCnt="4"/>
      <dgm:spPr/>
    </dgm:pt>
    <dgm:pt modelId="{18292DA0-2A1A-43EA-BA72-DAC7B53F546B}" type="pres">
      <dgm:prSet presAssocID="{7709196C-C775-4F57-8B1F-D8E59C588A1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upa"/>
        </a:ext>
      </dgm:extLst>
    </dgm:pt>
    <dgm:pt modelId="{61BA409F-5255-4AAC-8CA3-BDD38CD3765F}" type="pres">
      <dgm:prSet presAssocID="{7709196C-C775-4F57-8B1F-D8E59C588A1A}" presName="spaceRect" presStyleCnt="0"/>
      <dgm:spPr/>
    </dgm:pt>
    <dgm:pt modelId="{87474492-1B6A-4B17-9523-DF0BE7F1E119}" type="pres">
      <dgm:prSet presAssocID="{7709196C-C775-4F57-8B1F-D8E59C588A1A}" presName="textRect" presStyleLbl="revTx" presStyleIdx="0" presStyleCnt="4">
        <dgm:presLayoutVars>
          <dgm:chMax val="1"/>
          <dgm:chPref val="1"/>
        </dgm:presLayoutVars>
      </dgm:prSet>
      <dgm:spPr/>
    </dgm:pt>
    <dgm:pt modelId="{B4549800-28E0-4666-A45C-980D99B44A38}" type="pres">
      <dgm:prSet presAssocID="{EE18880A-9C78-4774-83FF-AC097CCFDE6F}" presName="sibTrans" presStyleCnt="0"/>
      <dgm:spPr/>
    </dgm:pt>
    <dgm:pt modelId="{7703A851-DCFF-4078-8D19-6AD856D39347}" type="pres">
      <dgm:prSet presAssocID="{81A47FE7-4C05-42EB-8A32-7F996175051C}" presName="compNode" presStyleCnt="0"/>
      <dgm:spPr/>
    </dgm:pt>
    <dgm:pt modelId="{CFACD8CF-247B-4658-BF98-078610C60726}" type="pres">
      <dgm:prSet presAssocID="{81A47FE7-4C05-42EB-8A32-7F996175051C}" presName="iconBgRect" presStyleLbl="bgShp" presStyleIdx="1" presStyleCnt="4"/>
      <dgm:spPr/>
    </dgm:pt>
    <dgm:pt modelId="{4996AA28-CF81-407D-AA53-32E989C107AC}" type="pres">
      <dgm:prSet presAssocID="{81A47FE7-4C05-42EB-8A32-7F996175051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96DAA80-50F8-445D-8E4D-79B18ACA99B4}" type="pres">
      <dgm:prSet presAssocID="{81A47FE7-4C05-42EB-8A32-7F996175051C}" presName="spaceRect" presStyleCnt="0"/>
      <dgm:spPr/>
    </dgm:pt>
    <dgm:pt modelId="{04783CFC-6C0A-4A0F-A414-DADAFA8BE45A}" type="pres">
      <dgm:prSet presAssocID="{81A47FE7-4C05-42EB-8A32-7F996175051C}" presName="textRect" presStyleLbl="revTx" presStyleIdx="1" presStyleCnt="4">
        <dgm:presLayoutVars>
          <dgm:chMax val="1"/>
          <dgm:chPref val="1"/>
        </dgm:presLayoutVars>
      </dgm:prSet>
      <dgm:spPr/>
    </dgm:pt>
    <dgm:pt modelId="{2AB844CF-C857-4AB0-A8E8-34138885C632}" type="pres">
      <dgm:prSet presAssocID="{552B3D65-C2A3-4789-A102-507A5E47A3B3}" presName="sibTrans" presStyleCnt="0"/>
      <dgm:spPr/>
    </dgm:pt>
    <dgm:pt modelId="{DCD2947B-BEE4-4555-9DA6-02C617945DE2}" type="pres">
      <dgm:prSet presAssocID="{D08BC22B-241B-4455-A9E7-4E941800D18B}" presName="compNode" presStyleCnt="0"/>
      <dgm:spPr/>
    </dgm:pt>
    <dgm:pt modelId="{6D916AE5-6668-4CF8-87E2-3B67EFFA9A61}" type="pres">
      <dgm:prSet presAssocID="{D08BC22B-241B-4455-A9E7-4E941800D18B}" presName="iconBgRect" presStyleLbl="bgShp" presStyleIdx="2" presStyleCnt="4"/>
      <dgm:spPr/>
    </dgm:pt>
    <dgm:pt modelId="{47D9BD79-F296-4D60-8679-E190D30BE85A}" type="pres">
      <dgm:prSet presAssocID="{D08BC22B-241B-4455-A9E7-4E941800D18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upa mężczyzn"/>
        </a:ext>
      </dgm:extLst>
    </dgm:pt>
    <dgm:pt modelId="{8FF24FC8-72C5-40D0-A563-60B5A9BF6402}" type="pres">
      <dgm:prSet presAssocID="{D08BC22B-241B-4455-A9E7-4E941800D18B}" presName="spaceRect" presStyleCnt="0"/>
      <dgm:spPr/>
    </dgm:pt>
    <dgm:pt modelId="{1752519D-E923-4887-BCB5-3F75E7EF1CAE}" type="pres">
      <dgm:prSet presAssocID="{D08BC22B-241B-4455-A9E7-4E941800D18B}" presName="textRect" presStyleLbl="revTx" presStyleIdx="2" presStyleCnt="4">
        <dgm:presLayoutVars>
          <dgm:chMax val="1"/>
          <dgm:chPref val="1"/>
        </dgm:presLayoutVars>
      </dgm:prSet>
      <dgm:spPr/>
    </dgm:pt>
    <dgm:pt modelId="{59851515-3E9D-44CB-ABE5-A611ACEEE46A}" type="pres">
      <dgm:prSet presAssocID="{D90B157A-0F43-4FF3-AFF1-ECB10AD215A2}" presName="sibTrans" presStyleCnt="0"/>
      <dgm:spPr/>
    </dgm:pt>
    <dgm:pt modelId="{A07CE028-4B96-45B3-BEC2-BE0BB18B385F}" type="pres">
      <dgm:prSet presAssocID="{62AA01E9-AB64-4F5E-BB0C-2728FE78B551}" presName="compNode" presStyleCnt="0"/>
      <dgm:spPr/>
    </dgm:pt>
    <dgm:pt modelId="{26FC22D4-197F-400B-AAAF-8D4AE28341FB}" type="pres">
      <dgm:prSet presAssocID="{62AA01E9-AB64-4F5E-BB0C-2728FE78B551}" presName="iconBgRect" presStyleLbl="bgShp" presStyleIdx="3" presStyleCnt="4"/>
      <dgm:spPr/>
    </dgm:pt>
    <dgm:pt modelId="{7068A9BB-DBDD-4C34-9C5B-1FD12371C35C}" type="pres">
      <dgm:prSet presAssocID="{62AA01E9-AB64-4F5E-BB0C-2728FE78B55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żytkownicy"/>
        </a:ext>
      </dgm:extLst>
    </dgm:pt>
    <dgm:pt modelId="{E580B9EE-6E36-4906-A896-0D5A7E960D30}" type="pres">
      <dgm:prSet presAssocID="{62AA01E9-AB64-4F5E-BB0C-2728FE78B551}" presName="spaceRect" presStyleCnt="0"/>
      <dgm:spPr/>
    </dgm:pt>
    <dgm:pt modelId="{F9B5ED25-1760-42CE-8FB7-F026B8531875}" type="pres">
      <dgm:prSet presAssocID="{62AA01E9-AB64-4F5E-BB0C-2728FE78B55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C8A7537-1A1B-4F34-B839-9E5D503454A5}" srcId="{5D77C3B0-34DF-491E-BA1D-33F34926342E}" destId="{D08BC22B-241B-4455-A9E7-4E941800D18B}" srcOrd="2" destOrd="0" parTransId="{7A883D4C-9988-4BB3-AD92-1ABC82F98C18}" sibTransId="{D90B157A-0F43-4FF3-AFF1-ECB10AD215A2}"/>
    <dgm:cxn modelId="{3BEE8587-50B4-46A9-B57C-C50D39A7CE29}" srcId="{5D77C3B0-34DF-491E-BA1D-33F34926342E}" destId="{81A47FE7-4C05-42EB-8A32-7F996175051C}" srcOrd="1" destOrd="0" parTransId="{4CE7C8D0-699E-47E9-934B-81FAC5EF02FA}" sibTransId="{552B3D65-C2A3-4789-A102-507A5E47A3B3}"/>
    <dgm:cxn modelId="{F5E5799D-84B9-4688-97C9-6C64CED1913A}" srcId="{5D77C3B0-34DF-491E-BA1D-33F34926342E}" destId="{62AA01E9-AB64-4F5E-BB0C-2728FE78B551}" srcOrd="3" destOrd="0" parTransId="{C092B847-D5C2-4640-A20F-ABE6528CB15E}" sibTransId="{E38FDF9E-F96A-4D4F-BACB-ED9757D189C2}"/>
    <dgm:cxn modelId="{33A95F9F-5FAE-4623-995C-4C02391577DD}" type="presOf" srcId="{5D77C3B0-34DF-491E-BA1D-33F34926342E}" destId="{3AE8DD41-B9D8-4635-8567-729E873CA00B}" srcOrd="0" destOrd="0" presId="urn:microsoft.com/office/officeart/2018/5/layout/IconCircleLabelList"/>
    <dgm:cxn modelId="{51236BA3-DCBC-4348-9545-0EF5270D6BEB}" type="presOf" srcId="{62AA01E9-AB64-4F5E-BB0C-2728FE78B551}" destId="{F9B5ED25-1760-42CE-8FB7-F026B8531875}" srcOrd="0" destOrd="0" presId="urn:microsoft.com/office/officeart/2018/5/layout/IconCircleLabelList"/>
    <dgm:cxn modelId="{9C16C9A7-B7DB-4EF5-801C-5F04BC9550F8}" type="presOf" srcId="{D08BC22B-241B-4455-A9E7-4E941800D18B}" destId="{1752519D-E923-4887-BCB5-3F75E7EF1CAE}" srcOrd="0" destOrd="0" presId="urn:microsoft.com/office/officeart/2018/5/layout/IconCircleLabelList"/>
    <dgm:cxn modelId="{8C209CAE-4529-407F-BAD5-C42C598F2102}" srcId="{5D77C3B0-34DF-491E-BA1D-33F34926342E}" destId="{7709196C-C775-4F57-8B1F-D8E59C588A1A}" srcOrd="0" destOrd="0" parTransId="{36C3AF29-2A32-4C7A-A7AF-DB832B7EDA4F}" sibTransId="{EE18880A-9C78-4774-83FF-AC097CCFDE6F}"/>
    <dgm:cxn modelId="{766CA4BA-0455-4D39-ACEC-62BF2327B221}" type="presOf" srcId="{7709196C-C775-4F57-8B1F-D8E59C588A1A}" destId="{87474492-1B6A-4B17-9523-DF0BE7F1E119}" srcOrd="0" destOrd="0" presId="urn:microsoft.com/office/officeart/2018/5/layout/IconCircleLabelList"/>
    <dgm:cxn modelId="{64666BD6-FBF0-47CC-8ACE-03983C1A877D}" type="presOf" srcId="{81A47FE7-4C05-42EB-8A32-7F996175051C}" destId="{04783CFC-6C0A-4A0F-A414-DADAFA8BE45A}" srcOrd="0" destOrd="0" presId="urn:microsoft.com/office/officeart/2018/5/layout/IconCircleLabelList"/>
    <dgm:cxn modelId="{F15E2BFF-456A-450B-AF8C-A917EB632F29}" type="presParOf" srcId="{3AE8DD41-B9D8-4635-8567-729E873CA00B}" destId="{CFFB1377-156D-4E6D-85FE-230E713173BC}" srcOrd="0" destOrd="0" presId="urn:microsoft.com/office/officeart/2018/5/layout/IconCircleLabelList"/>
    <dgm:cxn modelId="{512F3BDC-44A8-4DD5-B440-D3D8C6606716}" type="presParOf" srcId="{CFFB1377-156D-4E6D-85FE-230E713173BC}" destId="{F3D191E9-1172-4F05-AE22-F9B74D12914B}" srcOrd="0" destOrd="0" presId="urn:microsoft.com/office/officeart/2018/5/layout/IconCircleLabelList"/>
    <dgm:cxn modelId="{C3349CB9-CFE4-4819-9FD6-F172A15D6B6F}" type="presParOf" srcId="{CFFB1377-156D-4E6D-85FE-230E713173BC}" destId="{18292DA0-2A1A-43EA-BA72-DAC7B53F546B}" srcOrd="1" destOrd="0" presId="urn:microsoft.com/office/officeart/2018/5/layout/IconCircleLabelList"/>
    <dgm:cxn modelId="{6B4E3F73-3EC1-44D4-85E9-7599CDF0D829}" type="presParOf" srcId="{CFFB1377-156D-4E6D-85FE-230E713173BC}" destId="{61BA409F-5255-4AAC-8CA3-BDD38CD3765F}" srcOrd="2" destOrd="0" presId="urn:microsoft.com/office/officeart/2018/5/layout/IconCircleLabelList"/>
    <dgm:cxn modelId="{42D6AFEA-BC17-4937-BEBC-BB929421A906}" type="presParOf" srcId="{CFFB1377-156D-4E6D-85FE-230E713173BC}" destId="{87474492-1B6A-4B17-9523-DF0BE7F1E119}" srcOrd="3" destOrd="0" presId="urn:microsoft.com/office/officeart/2018/5/layout/IconCircleLabelList"/>
    <dgm:cxn modelId="{1BFFD4A3-A835-4642-9AC3-C4640E980588}" type="presParOf" srcId="{3AE8DD41-B9D8-4635-8567-729E873CA00B}" destId="{B4549800-28E0-4666-A45C-980D99B44A38}" srcOrd="1" destOrd="0" presId="urn:microsoft.com/office/officeart/2018/5/layout/IconCircleLabelList"/>
    <dgm:cxn modelId="{B0814F89-3E4B-4C23-9F19-C96A329F41BA}" type="presParOf" srcId="{3AE8DD41-B9D8-4635-8567-729E873CA00B}" destId="{7703A851-DCFF-4078-8D19-6AD856D39347}" srcOrd="2" destOrd="0" presId="urn:microsoft.com/office/officeart/2018/5/layout/IconCircleLabelList"/>
    <dgm:cxn modelId="{9DF428E7-1D8E-4E7E-B8EF-62014D8DC1C7}" type="presParOf" srcId="{7703A851-DCFF-4078-8D19-6AD856D39347}" destId="{CFACD8CF-247B-4658-BF98-078610C60726}" srcOrd="0" destOrd="0" presId="urn:microsoft.com/office/officeart/2018/5/layout/IconCircleLabelList"/>
    <dgm:cxn modelId="{02BFD77A-9208-451E-99A1-DEA5380F0DA2}" type="presParOf" srcId="{7703A851-DCFF-4078-8D19-6AD856D39347}" destId="{4996AA28-CF81-407D-AA53-32E989C107AC}" srcOrd="1" destOrd="0" presId="urn:microsoft.com/office/officeart/2018/5/layout/IconCircleLabelList"/>
    <dgm:cxn modelId="{33C2A4F6-948F-43F1-8096-A6FFF75EE196}" type="presParOf" srcId="{7703A851-DCFF-4078-8D19-6AD856D39347}" destId="{A96DAA80-50F8-445D-8E4D-79B18ACA99B4}" srcOrd="2" destOrd="0" presId="urn:microsoft.com/office/officeart/2018/5/layout/IconCircleLabelList"/>
    <dgm:cxn modelId="{BEFA6719-B0E4-4CBF-85F6-746ED3FDC2A6}" type="presParOf" srcId="{7703A851-DCFF-4078-8D19-6AD856D39347}" destId="{04783CFC-6C0A-4A0F-A414-DADAFA8BE45A}" srcOrd="3" destOrd="0" presId="urn:microsoft.com/office/officeart/2018/5/layout/IconCircleLabelList"/>
    <dgm:cxn modelId="{594DAD2B-9DD3-405F-AE84-B38BC6E81FE4}" type="presParOf" srcId="{3AE8DD41-B9D8-4635-8567-729E873CA00B}" destId="{2AB844CF-C857-4AB0-A8E8-34138885C632}" srcOrd="3" destOrd="0" presId="urn:microsoft.com/office/officeart/2018/5/layout/IconCircleLabelList"/>
    <dgm:cxn modelId="{5EF4A915-61E9-41E7-8BF8-3F751864A0A9}" type="presParOf" srcId="{3AE8DD41-B9D8-4635-8567-729E873CA00B}" destId="{DCD2947B-BEE4-4555-9DA6-02C617945DE2}" srcOrd="4" destOrd="0" presId="urn:microsoft.com/office/officeart/2018/5/layout/IconCircleLabelList"/>
    <dgm:cxn modelId="{85AAFA24-A134-4197-B871-DA289FB6C282}" type="presParOf" srcId="{DCD2947B-BEE4-4555-9DA6-02C617945DE2}" destId="{6D916AE5-6668-4CF8-87E2-3B67EFFA9A61}" srcOrd="0" destOrd="0" presId="urn:microsoft.com/office/officeart/2018/5/layout/IconCircleLabelList"/>
    <dgm:cxn modelId="{F6916C85-DF45-4FF0-B286-C0C8BA1420FD}" type="presParOf" srcId="{DCD2947B-BEE4-4555-9DA6-02C617945DE2}" destId="{47D9BD79-F296-4D60-8679-E190D30BE85A}" srcOrd="1" destOrd="0" presId="urn:microsoft.com/office/officeart/2018/5/layout/IconCircleLabelList"/>
    <dgm:cxn modelId="{D3C0AC9C-07EA-466D-BE8A-8FF44C10D88A}" type="presParOf" srcId="{DCD2947B-BEE4-4555-9DA6-02C617945DE2}" destId="{8FF24FC8-72C5-40D0-A563-60B5A9BF6402}" srcOrd="2" destOrd="0" presId="urn:microsoft.com/office/officeart/2018/5/layout/IconCircleLabelList"/>
    <dgm:cxn modelId="{F0610FBC-BDD5-4B90-8A8F-DA09772DFD6B}" type="presParOf" srcId="{DCD2947B-BEE4-4555-9DA6-02C617945DE2}" destId="{1752519D-E923-4887-BCB5-3F75E7EF1CAE}" srcOrd="3" destOrd="0" presId="urn:microsoft.com/office/officeart/2018/5/layout/IconCircleLabelList"/>
    <dgm:cxn modelId="{9282C3B8-1D69-42DF-ABAF-FF576BB84B0F}" type="presParOf" srcId="{3AE8DD41-B9D8-4635-8567-729E873CA00B}" destId="{59851515-3E9D-44CB-ABE5-A611ACEEE46A}" srcOrd="5" destOrd="0" presId="urn:microsoft.com/office/officeart/2018/5/layout/IconCircleLabelList"/>
    <dgm:cxn modelId="{EEE874D5-8AA6-4228-9270-A1179432F0F4}" type="presParOf" srcId="{3AE8DD41-B9D8-4635-8567-729E873CA00B}" destId="{A07CE028-4B96-45B3-BEC2-BE0BB18B385F}" srcOrd="6" destOrd="0" presId="urn:microsoft.com/office/officeart/2018/5/layout/IconCircleLabelList"/>
    <dgm:cxn modelId="{0E946558-5D71-4CF5-B2F4-884395A18C9A}" type="presParOf" srcId="{A07CE028-4B96-45B3-BEC2-BE0BB18B385F}" destId="{26FC22D4-197F-400B-AAAF-8D4AE28341FB}" srcOrd="0" destOrd="0" presId="urn:microsoft.com/office/officeart/2018/5/layout/IconCircleLabelList"/>
    <dgm:cxn modelId="{14674DE5-2A43-4D4B-9655-1BC9D2093FC5}" type="presParOf" srcId="{A07CE028-4B96-45B3-BEC2-BE0BB18B385F}" destId="{7068A9BB-DBDD-4C34-9C5B-1FD12371C35C}" srcOrd="1" destOrd="0" presId="urn:microsoft.com/office/officeart/2018/5/layout/IconCircleLabelList"/>
    <dgm:cxn modelId="{610EB810-7309-467A-A310-1AA28373FA8F}" type="presParOf" srcId="{A07CE028-4B96-45B3-BEC2-BE0BB18B385F}" destId="{E580B9EE-6E36-4906-A896-0D5A7E960D30}" srcOrd="2" destOrd="0" presId="urn:microsoft.com/office/officeart/2018/5/layout/IconCircleLabelList"/>
    <dgm:cxn modelId="{B808F9C9-77C9-46E3-A716-52C5A16CFBAE}" type="presParOf" srcId="{A07CE028-4B96-45B3-BEC2-BE0BB18B385F}" destId="{F9B5ED25-1760-42CE-8FB7-F026B853187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36CF6-6753-414F-898B-B69E52D4407E}">
      <dsp:nvSpPr>
        <dsp:cNvPr id="0" name=""/>
        <dsp:cNvSpPr/>
      </dsp:nvSpPr>
      <dsp:spPr>
        <a:xfrm>
          <a:off x="2312815" y="461193"/>
          <a:ext cx="3576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641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81930" y="504972"/>
        <a:ext cx="19412" cy="3882"/>
      </dsp:txXfrm>
    </dsp:sp>
    <dsp:sp modelId="{67D2E6C0-3E95-4835-97D9-E14B4BED6070}">
      <dsp:nvSpPr>
        <dsp:cNvPr id="0" name=""/>
        <dsp:cNvSpPr/>
      </dsp:nvSpPr>
      <dsp:spPr>
        <a:xfrm>
          <a:off x="626608" y="511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Wprowadzenie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26608" y="511"/>
        <a:ext cx="1688007" cy="1012804"/>
      </dsp:txXfrm>
    </dsp:sp>
    <dsp:sp modelId="{F8516C88-5905-4D85-ACD9-E2C5F9EC8EC0}">
      <dsp:nvSpPr>
        <dsp:cNvPr id="0" name=""/>
        <dsp:cNvSpPr/>
      </dsp:nvSpPr>
      <dsp:spPr>
        <a:xfrm>
          <a:off x="1470612" y="1011515"/>
          <a:ext cx="2076248" cy="357641"/>
        </a:xfrm>
        <a:custGeom>
          <a:avLst/>
          <a:gdLst/>
          <a:ahLst/>
          <a:cxnLst/>
          <a:rect l="0" t="0" r="0" b="0"/>
          <a:pathLst>
            <a:path>
              <a:moveTo>
                <a:pt x="2076248" y="0"/>
              </a:moveTo>
              <a:lnTo>
                <a:pt x="2076248" y="195920"/>
              </a:lnTo>
              <a:lnTo>
                <a:pt x="0" y="195920"/>
              </a:lnTo>
              <a:lnTo>
                <a:pt x="0" y="357641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55930" y="1188395"/>
        <a:ext cx="105611" cy="3882"/>
      </dsp:txXfrm>
    </dsp:sp>
    <dsp:sp modelId="{456793B6-B26F-4D80-A7C3-2D9AFCE970B7}">
      <dsp:nvSpPr>
        <dsp:cNvPr id="0" name=""/>
        <dsp:cNvSpPr/>
      </dsp:nvSpPr>
      <dsp:spPr>
        <a:xfrm>
          <a:off x="2702857" y="511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endParaRPr lang="en-US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02857" y="511"/>
        <a:ext cx="1688007" cy="1012804"/>
      </dsp:txXfrm>
    </dsp:sp>
    <dsp:sp modelId="{CAE4A9A4-6D4C-4371-9F0E-3A81C7CC9E45}">
      <dsp:nvSpPr>
        <dsp:cNvPr id="0" name=""/>
        <dsp:cNvSpPr/>
      </dsp:nvSpPr>
      <dsp:spPr>
        <a:xfrm>
          <a:off x="2312815" y="1862239"/>
          <a:ext cx="3576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641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81930" y="1906018"/>
        <a:ext cx="19412" cy="3882"/>
      </dsp:txXfrm>
    </dsp:sp>
    <dsp:sp modelId="{4C00953B-74D0-4A62-ADC0-2CCE8B9C80EA}">
      <dsp:nvSpPr>
        <dsp:cNvPr id="0" name=""/>
        <dsp:cNvSpPr/>
      </dsp:nvSpPr>
      <dsp:spPr>
        <a:xfrm>
          <a:off x="626608" y="1401557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(E)</a:t>
          </a:r>
        </a:p>
      </dsp:txBody>
      <dsp:txXfrm>
        <a:off x="626608" y="1401557"/>
        <a:ext cx="1688007" cy="1012804"/>
      </dsp:txXfrm>
    </dsp:sp>
    <dsp:sp modelId="{C8FC8420-787F-4113-AA85-955F0A5D70E7}">
      <dsp:nvSpPr>
        <dsp:cNvPr id="0" name=""/>
        <dsp:cNvSpPr/>
      </dsp:nvSpPr>
      <dsp:spPr>
        <a:xfrm>
          <a:off x="1470612" y="2412561"/>
          <a:ext cx="2076248" cy="357641"/>
        </a:xfrm>
        <a:custGeom>
          <a:avLst/>
          <a:gdLst/>
          <a:ahLst/>
          <a:cxnLst/>
          <a:rect l="0" t="0" r="0" b="0"/>
          <a:pathLst>
            <a:path>
              <a:moveTo>
                <a:pt x="2076248" y="0"/>
              </a:moveTo>
              <a:lnTo>
                <a:pt x="2076248" y="195920"/>
              </a:lnTo>
              <a:lnTo>
                <a:pt x="0" y="195920"/>
              </a:lnTo>
              <a:lnTo>
                <a:pt x="0" y="357641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55930" y="2589441"/>
        <a:ext cx="105611" cy="3882"/>
      </dsp:txXfrm>
    </dsp:sp>
    <dsp:sp modelId="{EA9C1650-AA00-4408-8A56-25F70FF5CA48}">
      <dsp:nvSpPr>
        <dsp:cNvPr id="0" name=""/>
        <dsp:cNvSpPr/>
      </dsp:nvSpPr>
      <dsp:spPr>
        <a:xfrm>
          <a:off x="2702857" y="1401557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(S)</a:t>
          </a:r>
        </a:p>
      </dsp:txBody>
      <dsp:txXfrm>
        <a:off x="2702857" y="1401557"/>
        <a:ext cx="1688007" cy="1012804"/>
      </dsp:txXfrm>
    </dsp:sp>
    <dsp:sp modelId="{7FCAB990-DB9D-480A-99B3-0C360233A3CF}">
      <dsp:nvSpPr>
        <dsp:cNvPr id="0" name=""/>
        <dsp:cNvSpPr/>
      </dsp:nvSpPr>
      <dsp:spPr>
        <a:xfrm>
          <a:off x="2312815" y="3263285"/>
          <a:ext cx="3576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641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81930" y="3307064"/>
        <a:ext cx="19412" cy="3882"/>
      </dsp:txXfrm>
    </dsp:sp>
    <dsp:sp modelId="{6194C263-93DE-4929-8C13-5C64F5E9501C}">
      <dsp:nvSpPr>
        <dsp:cNvPr id="0" name=""/>
        <dsp:cNvSpPr/>
      </dsp:nvSpPr>
      <dsp:spPr>
        <a:xfrm>
          <a:off x="626608" y="2802603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zarządczy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(G)</a:t>
          </a:r>
        </a:p>
      </dsp:txBody>
      <dsp:txXfrm>
        <a:off x="626608" y="2802603"/>
        <a:ext cx="1688007" cy="1012804"/>
      </dsp:txXfrm>
    </dsp:sp>
    <dsp:sp modelId="{950FBB8B-6B6E-4E58-85C4-613BD921A37A}">
      <dsp:nvSpPr>
        <dsp:cNvPr id="0" name=""/>
        <dsp:cNvSpPr/>
      </dsp:nvSpPr>
      <dsp:spPr>
        <a:xfrm>
          <a:off x="2702857" y="2802603"/>
          <a:ext cx="1688007" cy="10128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714" tIns="86823" rIns="82714" bIns="86823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Podsumowanie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cele</a:t>
          </a:r>
          <a:r>
            <a:rPr lang="en-US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przyszłe</a:t>
          </a:r>
          <a:endParaRPr lang="en-US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02857" y="2802603"/>
        <a:ext cx="1688007" cy="1012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191E9-1172-4F05-AE22-F9B74D12914B}">
      <dsp:nvSpPr>
        <dsp:cNvPr id="0" name=""/>
        <dsp:cNvSpPr/>
      </dsp:nvSpPr>
      <dsp:spPr>
        <a:xfrm>
          <a:off x="567229" y="661156"/>
          <a:ext cx="1246367" cy="12463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92DA0-2A1A-43EA-BA72-DAC7B53F546B}">
      <dsp:nvSpPr>
        <dsp:cNvPr id="0" name=""/>
        <dsp:cNvSpPr/>
      </dsp:nvSpPr>
      <dsp:spPr>
        <a:xfrm>
          <a:off x="832848" y="926775"/>
          <a:ext cx="715128" cy="7151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74492-1B6A-4B17-9523-DF0BE7F1E119}">
      <dsp:nvSpPr>
        <dsp:cNvPr id="0" name=""/>
        <dsp:cNvSpPr/>
      </dsp:nvSpPr>
      <dsp:spPr>
        <a:xfrm>
          <a:off x="168800" y="2295736"/>
          <a:ext cx="204322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 err="1">
              <a:solidFill>
                <a:schemeClr val="accent1"/>
              </a:solidFill>
            </a:rPr>
            <a:t>Zatrudnienie</a:t>
          </a:r>
          <a:r>
            <a:rPr lang="en-US" sz="1700" kern="1200" dirty="0">
              <a:solidFill>
                <a:schemeClr val="accent1"/>
              </a:solidFill>
            </a:rPr>
            <a:t> </a:t>
          </a:r>
          <a:r>
            <a:rPr lang="en-US" sz="1700" kern="1200" dirty="0" err="1">
              <a:solidFill>
                <a:schemeClr val="accent1"/>
              </a:solidFill>
            </a:rPr>
            <a:t>i</a:t>
          </a:r>
          <a:r>
            <a:rPr lang="en-US" sz="1700" kern="1200" dirty="0">
              <a:solidFill>
                <a:schemeClr val="accent1"/>
              </a:solidFill>
            </a:rPr>
            <a:t> </a:t>
          </a:r>
          <a:r>
            <a:rPr lang="en-US" sz="1700" kern="1200" dirty="0" err="1">
              <a:solidFill>
                <a:schemeClr val="accent1"/>
              </a:solidFill>
            </a:rPr>
            <a:t>różnorodność</a:t>
          </a:r>
          <a:endParaRPr lang="en-US" sz="1700" kern="1200" dirty="0">
            <a:solidFill>
              <a:schemeClr val="accent1"/>
            </a:solidFill>
          </a:endParaRPr>
        </a:p>
      </dsp:txBody>
      <dsp:txXfrm>
        <a:off x="168800" y="2295736"/>
        <a:ext cx="2043224" cy="720000"/>
      </dsp:txXfrm>
    </dsp:sp>
    <dsp:sp modelId="{CFACD8CF-247B-4658-BF98-078610C60726}">
      <dsp:nvSpPr>
        <dsp:cNvPr id="0" name=""/>
        <dsp:cNvSpPr/>
      </dsp:nvSpPr>
      <dsp:spPr>
        <a:xfrm>
          <a:off x="2968018" y="661156"/>
          <a:ext cx="1246367" cy="12463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6AA28-CF81-407D-AA53-32E989C107AC}">
      <dsp:nvSpPr>
        <dsp:cNvPr id="0" name=""/>
        <dsp:cNvSpPr/>
      </dsp:nvSpPr>
      <dsp:spPr>
        <a:xfrm>
          <a:off x="3233638" y="926775"/>
          <a:ext cx="715128" cy="7151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83CFC-6C0A-4A0F-A414-DADAFA8BE45A}">
      <dsp:nvSpPr>
        <dsp:cNvPr id="0" name=""/>
        <dsp:cNvSpPr/>
      </dsp:nvSpPr>
      <dsp:spPr>
        <a:xfrm>
          <a:off x="2569590" y="2295736"/>
          <a:ext cx="204322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 err="1">
              <a:solidFill>
                <a:schemeClr val="accent1"/>
              </a:solidFill>
            </a:rPr>
            <a:t>Szkolenia</a:t>
          </a:r>
          <a:r>
            <a:rPr lang="en-US" sz="1700" kern="1200" dirty="0">
              <a:solidFill>
                <a:schemeClr val="accent1"/>
              </a:solidFill>
            </a:rPr>
            <a:t> </a:t>
          </a:r>
          <a:r>
            <a:rPr lang="en-US" sz="1700" kern="1200" dirty="0" err="1">
              <a:solidFill>
                <a:schemeClr val="accent1"/>
              </a:solidFill>
            </a:rPr>
            <a:t>i</a:t>
          </a:r>
          <a:r>
            <a:rPr lang="en-US" sz="1700" kern="1200" dirty="0">
              <a:solidFill>
                <a:schemeClr val="accent1"/>
              </a:solidFill>
            </a:rPr>
            <a:t> </a:t>
          </a:r>
          <a:r>
            <a:rPr lang="en-US" sz="1700" kern="1200" dirty="0" err="1">
              <a:solidFill>
                <a:schemeClr val="accent1"/>
              </a:solidFill>
            </a:rPr>
            <a:t>rozwój</a:t>
          </a:r>
          <a:endParaRPr lang="en-US" sz="1700" kern="1200" dirty="0">
            <a:solidFill>
              <a:schemeClr val="accent1"/>
            </a:solidFill>
          </a:endParaRPr>
        </a:p>
      </dsp:txBody>
      <dsp:txXfrm>
        <a:off x="2569590" y="2295736"/>
        <a:ext cx="2043224" cy="720000"/>
      </dsp:txXfrm>
    </dsp:sp>
    <dsp:sp modelId="{6D916AE5-6668-4CF8-87E2-3B67EFFA9A61}">
      <dsp:nvSpPr>
        <dsp:cNvPr id="0" name=""/>
        <dsp:cNvSpPr/>
      </dsp:nvSpPr>
      <dsp:spPr>
        <a:xfrm>
          <a:off x="5368808" y="661156"/>
          <a:ext cx="1246367" cy="124636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9BD79-F296-4D60-8679-E190D30BE85A}">
      <dsp:nvSpPr>
        <dsp:cNvPr id="0" name=""/>
        <dsp:cNvSpPr/>
      </dsp:nvSpPr>
      <dsp:spPr>
        <a:xfrm>
          <a:off x="5634427" y="926775"/>
          <a:ext cx="715128" cy="7151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2519D-E923-4887-BCB5-3F75E7EF1CAE}">
      <dsp:nvSpPr>
        <dsp:cNvPr id="0" name=""/>
        <dsp:cNvSpPr/>
      </dsp:nvSpPr>
      <dsp:spPr>
        <a:xfrm>
          <a:off x="4970379" y="2295736"/>
          <a:ext cx="204322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Wpływ na społeczności lokalne</a:t>
          </a:r>
        </a:p>
      </dsp:txBody>
      <dsp:txXfrm>
        <a:off x="4970379" y="2295736"/>
        <a:ext cx="2043224" cy="720000"/>
      </dsp:txXfrm>
    </dsp:sp>
    <dsp:sp modelId="{26FC22D4-197F-400B-AAAF-8D4AE28341FB}">
      <dsp:nvSpPr>
        <dsp:cNvPr id="0" name=""/>
        <dsp:cNvSpPr/>
      </dsp:nvSpPr>
      <dsp:spPr>
        <a:xfrm>
          <a:off x="7769597" y="661156"/>
          <a:ext cx="1246367" cy="12463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8A9BB-DBDD-4C34-9C5B-1FD12371C35C}">
      <dsp:nvSpPr>
        <dsp:cNvPr id="0" name=""/>
        <dsp:cNvSpPr/>
      </dsp:nvSpPr>
      <dsp:spPr>
        <a:xfrm>
          <a:off x="8035216" y="926775"/>
          <a:ext cx="715128" cy="71512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B5ED25-1760-42CE-8FB7-F026B8531875}">
      <dsp:nvSpPr>
        <dsp:cNvPr id="0" name=""/>
        <dsp:cNvSpPr/>
      </dsp:nvSpPr>
      <dsp:spPr>
        <a:xfrm>
          <a:off x="7371168" y="2295736"/>
          <a:ext cx="204322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 err="1">
              <a:solidFill>
                <a:schemeClr val="accent1"/>
              </a:solidFill>
            </a:rPr>
            <a:t>Satysfakcja</a:t>
          </a:r>
          <a:r>
            <a:rPr lang="en-US" sz="1700" kern="1200" dirty="0">
              <a:solidFill>
                <a:schemeClr val="accent1"/>
              </a:solidFill>
            </a:rPr>
            <a:t> </a:t>
          </a:r>
          <a:r>
            <a:rPr lang="en-US" sz="1700" kern="1200" dirty="0" err="1">
              <a:solidFill>
                <a:schemeClr val="accent1"/>
              </a:solidFill>
            </a:rPr>
            <a:t>klientów</a:t>
          </a:r>
          <a:endParaRPr lang="en-US" sz="1700" kern="1200" dirty="0">
            <a:solidFill>
              <a:schemeClr val="accent1"/>
            </a:solidFill>
          </a:endParaRPr>
        </a:p>
      </dsp:txBody>
      <dsp:txXfrm>
        <a:off x="7371168" y="2295736"/>
        <a:ext cx="2043224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Raportowanie ESG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lkulator, pióro, kompas, pieniądze i papier z drukowanymi wykresami">
            <a:extLst>
              <a:ext uri="{FF2B5EF4-FFF2-40B4-BE49-F238E27FC236}">
                <a16:creationId xmlns:a16="http://schemas.microsoft.com/office/drawing/2014/main" id="{A3A2447F-F3D9-C9AE-4180-68AAA8489C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782" r="26559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Czym</a:t>
            </a:r>
            <a:r>
              <a:rPr dirty="0"/>
              <a:t> jest </a:t>
            </a:r>
            <a:r>
              <a:rPr dirty="0" err="1"/>
              <a:t>raport</a:t>
            </a:r>
            <a:r>
              <a:rPr dirty="0"/>
              <a:t> ESG?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200" dirty="0" err="1"/>
              <a:t>Raport</a:t>
            </a:r>
            <a:r>
              <a:rPr sz="2200" dirty="0"/>
              <a:t> ESG (Environmental, Social, Governance) </a:t>
            </a:r>
            <a:r>
              <a:rPr sz="2200" dirty="0" err="1"/>
              <a:t>przedstawia</a:t>
            </a:r>
            <a:r>
              <a:rPr sz="2200" dirty="0"/>
              <a:t> </a:t>
            </a:r>
            <a:r>
              <a:rPr sz="2200" dirty="0" err="1"/>
              <a:t>wpływ</a:t>
            </a:r>
            <a:r>
              <a:rPr sz="2200" dirty="0"/>
              <a:t> </a:t>
            </a:r>
            <a:r>
              <a:rPr sz="2200" dirty="0" err="1"/>
              <a:t>organizacji</a:t>
            </a:r>
            <a:r>
              <a:rPr sz="2200" dirty="0"/>
              <a:t> </a:t>
            </a:r>
            <a:r>
              <a:rPr sz="2200" dirty="0" err="1"/>
              <a:t>na</a:t>
            </a:r>
            <a:r>
              <a:rPr sz="2200" dirty="0"/>
              <a:t> </a:t>
            </a:r>
            <a:r>
              <a:rPr sz="2200" dirty="0" err="1"/>
              <a:t>środowisko</a:t>
            </a:r>
            <a:r>
              <a:rPr sz="2200" dirty="0"/>
              <a:t>, </a:t>
            </a:r>
            <a:r>
              <a:rPr sz="2200" dirty="0" err="1"/>
              <a:t>społeczeństwo</a:t>
            </a:r>
            <a:r>
              <a:rPr sz="2200" dirty="0"/>
              <a:t> </a:t>
            </a:r>
            <a:r>
              <a:rPr sz="2200" dirty="0" err="1"/>
              <a:t>i</a:t>
            </a:r>
            <a:r>
              <a:rPr sz="2200" dirty="0"/>
              <a:t> </a:t>
            </a:r>
            <a:r>
              <a:rPr sz="2200" dirty="0" err="1"/>
              <a:t>sposób</a:t>
            </a:r>
            <a:r>
              <a:rPr sz="2200" dirty="0"/>
              <a:t> </a:t>
            </a:r>
            <a:r>
              <a:rPr sz="2200" dirty="0" err="1"/>
              <a:t>zarządzania</a:t>
            </a:r>
            <a:r>
              <a:rPr sz="2200" dirty="0"/>
              <a:t>.</a:t>
            </a:r>
            <a:endParaRPr lang="pl-PL" sz="22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200" dirty="0" err="1"/>
              <a:t>Raporty</a:t>
            </a:r>
            <a:r>
              <a:rPr sz="2200" dirty="0"/>
              <a:t> ESG </a:t>
            </a:r>
            <a:r>
              <a:rPr sz="2200" dirty="0" err="1"/>
              <a:t>stają</a:t>
            </a:r>
            <a:r>
              <a:rPr sz="2200" dirty="0"/>
              <a:t> </a:t>
            </a:r>
            <a:r>
              <a:rPr sz="2200" dirty="0" err="1"/>
              <a:t>się</a:t>
            </a:r>
            <a:r>
              <a:rPr sz="2200" dirty="0"/>
              <a:t> </a:t>
            </a:r>
            <a:r>
              <a:rPr sz="2200" dirty="0" err="1"/>
              <a:t>standardem</a:t>
            </a:r>
            <a:r>
              <a:rPr sz="2200" dirty="0"/>
              <a:t> w </a:t>
            </a:r>
            <a:r>
              <a:rPr sz="2200" dirty="0" err="1"/>
              <a:t>odpowiedzialnym</a:t>
            </a:r>
            <a:r>
              <a:rPr sz="2200" dirty="0"/>
              <a:t> </a:t>
            </a:r>
            <a:r>
              <a:rPr sz="2200" dirty="0" err="1"/>
              <a:t>biznesie</a:t>
            </a:r>
            <a:r>
              <a:rPr sz="22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331" y="1854259"/>
            <a:ext cx="2841772" cy="3564488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Dlaczego raportujemy ESG?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Raportowanie</a:t>
            </a:r>
            <a:r>
              <a:rPr sz="2400" dirty="0"/>
              <a:t> ESG </a:t>
            </a:r>
            <a:r>
              <a:rPr sz="2400" dirty="0" err="1"/>
              <a:t>pomaga</a:t>
            </a:r>
            <a:r>
              <a:rPr sz="2400" dirty="0"/>
              <a:t> w </a:t>
            </a:r>
            <a:r>
              <a:rPr sz="2400" dirty="0" err="1"/>
              <a:t>budowaniu</a:t>
            </a:r>
            <a:r>
              <a:rPr sz="2400" dirty="0"/>
              <a:t> </a:t>
            </a:r>
            <a:r>
              <a:rPr sz="2400" dirty="0" err="1"/>
              <a:t>zaufania</a:t>
            </a:r>
            <a:r>
              <a:rPr sz="2400" dirty="0"/>
              <a:t> </a:t>
            </a:r>
            <a:r>
              <a:rPr sz="2400" dirty="0" err="1"/>
              <a:t>klientów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inwestorów</a:t>
            </a:r>
            <a:r>
              <a:rPr sz="2400" dirty="0"/>
              <a:t>, </a:t>
            </a:r>
            <a:r>
              <a:rPr sz="2400" dirty="0" err="1"/>
              <a:t>zwiększa</a:t>
            </a:r>
            <a:r>
              <a:rPr sz="2400" dirty="0"/>
              <a:t> </a:t>
            </a:r>
            <a:r>
              <a:rPr sz="2400" dirty="0" err="1"/>
              <a:t>przejrzystość</a:t>
            </a:r>
            <a:r>
              <a:rPr sz="2400" dirty="0"/>
              <a:t>, </a:t>
            </a:r>
            <a:r>
              <a:rPr sz="2400" dirty="0" err="1"/>
              <a:t>wspiera</a:t>
            </a:r>
            <a:r>
              <a:rPr sz="2400" dirty="0"/>
              <a:t> </a:t>
            </a:r>
            <a:r>
              <a:rPr sz="2400" dirty="0" err="1"/>
              <a:t>strategię</a:t>
            </a:r>
            <a:r>
              <a:rPr sz="2400" dirty="0"/>
              <a:t> </a:t>
            </a:r>
            <a:r>
              <a:rPr sz="2400" dirty="0" err="1"/>
              <a:t>organizacyjną</a:t>
            </a:r>
            <a:r>
              <a:rPr sz="2400" dirty="0"/>
              <a:t> </a:t>
            </a:r>
            <a:r>
              <a:rPr sz="2400" dirty="0" err="1"/>
              <a:t>oraz</a:t>
            </a:r>
            <a:r>
              <a:rPr sz="2400" dirty="0"/>
              <a:t> </a:t>
            </a:r>
            <a:r>
              <a:rPr sz="2400" dirty="0" err="1"/>
              <a:t>przygotowuje</a:t>
            </a:r>
            <a:r>
              <a:rPr sz="2400" dirty="0"/>
              <a:t> </a:t>
            </a:r>
            <a:r>
              <a:rPr sz="2400" dirty="0" err="1"/>
              <a:t>firmę</a:t>
            </a:r>
            <a:r>
              <a:rPr sz="2400" dirty="0"/>
              <a:t> do </a:t>
            </a:r>
            <a:r>
              <a:rPr sz="2400" dirty="0" err="1"/>
              <a:t>spełnienia</a:t>
            </a:r>
            <a:r>
              <a:rPr sz="2400" dirty="0"/>
              <a:t> </a:t>
            </a:r>
            <a:r>
              <a:rPr sz="2400" dirty="0" err="1"/>
              <a:t>wymogów</a:t>
            </a:r>
            <a:r>
              <a:rPr sz="2400" dirty="0"/>
              <a:t> </a:t>
            </a:r>
            <a:r>
              <a:rPr sz="2400" dirty="0" err="1"/>
              <a:t>prawnych</a:t>
            </a:r>
            <a:r>
              <a:rPr sz="2400" dirty="0"/>
              <a:t> (np. ESRS).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EAE5C91-DCB2-A496-44AE-707292462E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73" r="45066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Struktura</a:t>
            </a:r>
            <a:r>
              <a:rPr dirty="0"/>
              <a:t> </a:t>
            </a:r>
            <a:r>
              <a:rPr dirty="0" err="1"/>
              <a:t>raportu</a:t>
            </a:r>
            <a:r>
              <a:rPr dirty="0"/>
              <a:t>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7C39A81-F6A1-CBE9-F955-E44BE5D2E8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640992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ym z fabryki">
            <a:extLst>
              <a:ext uri="{FF2B5EF4-FFF2-40B4-BE49-F238E27FC236}">
                <a16:creationId xmlns:a16="http://schemas.microsoft.com/office/drawing/2014/main" id="{8B7FBBA1-48D4-8107-E2D5-8D455DAB66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017" r="8722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t>Co raportować – przykłady (E)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r>
              <a:rPr dirty="0" err="1"/>
              <a:t>Emisje</a:t>
            </a:r>
            <a:r>
              <a:rPr dirty="0"/>
              <a:t> CO2</a:t>
            </a:r>
          </a:p>
          <a:p>
            <a:r>
              <a:rPr dirty="0" err="1"/>
              <a:t>Zużycie</a:t>
            </a:r>
            <a:r>
              <a:rPr dirty="0"/>
              <a:t> </a:t>
            </a:r>
            <a:r>
              <a:rPr dirty="0" err="1"/>
              <a:t>energii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wody</a:t>
            </a:r>
            <a:endParaRPr dirty="0"/>
          </a:p>
          <a:p>
            <a:r>
              <a:rPr dirty="0" err="1"/>
              <a:t>Recykling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odpady</a:t>
            </a:r>
            <a:endParaRPr dirty="0"/>
          </a:p>
          <a:p>
            <a:r>
              <a:rPr dirty="0" err="1"/>
              <a:t>Wydatki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ekotechnologie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827" y="1078704"/>
            <a:ext cx="8808137" cy="769727"/>
          </a:xfrm>
        </p:spPr>
        <p:txBody>
          <a:bodyPr anchor="ctr">
            <a:normAutofit/>
          </a:bodyPr>
          <a:lstStyle/>
          <a:p>
            <a:r>
              <a:rPr lang="pl-PL" sz="3508" dirty="0">
                <a:solidFill>
                  <a:schemeClr val="accent1"/>
                </a:solidFill>
              </a:rPr>
              <a:t>Co raportować – przykłady (S)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D34B17-8B03-30BD-3764-44A2B37BDB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796566"/>
              </p:ext>
            </p:extLst>
          </p:nvPr>
        </p:nvGraphicFramePr>
        <p:xfrm>
          <a:off x="564807" y="2625398"/>
          <a:ext cx="9583194" cy="3676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iurko z przyborami biurowymi">
            <a:extLst>
              <a:ext uri="{FF2B5EF4-FFF2-40B4-BE49-F238E27FC236}">
                <a16:creationId xmlns:a16="http://schemas.microsoft.com/office/drawing/2014/main" id="{51B4D434-9321-C521-9DED-EE4AF0FA9D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994" r="18745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/>
              <a:t>Co </a:t>
            </a:r>
            <a:r>
              <a:rPr dirty="0" err="1"/>
              <a:t>raportować</a:t>
            </a:r>
            <a:r>
              <a:rPr dirty="0"/>
              <a:t> – </a:t>
            </a:r>
            <a:r>
              <a:rPr dirty="0" err="1"/>
              <a:t>przykłady</a:t>
            </a:r>
            <a:r>
              <a:rPr dirty="0"/>
              <a:t> (G)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r>
              <a:rPr dirty="0" err="1"/>
              <a:t>Struktura</a:t>
            </a:r>
            <a:r>
              <a:rPr dirty="0"/>
              <a:t> </a:t>
            </a:r>
            <a:r>
              <a:rPr dirty="0" err="1"/>
              <a:t>zarządu</a:t>
            </a:r>
            <a:endParaRPr dirty="0"/>
          </a:p>
          <a:p>
            <a:r>
              <a:rPr dirty="0" err="1"/>
              <a:t>Polityki</a:t>
            </a:r>
            <a:r>
              <a:rPr dirty="0"/>
              <a:t> </a:t>
            </a:r>
            <a:r>
              <a:rPr dirty="0" err="1"/>
              <a:t>etyczne</a:t>
            </a:r>
            <a:endParaRPr dirty="0"/>
          </a:p>
          <a:p>
            <a:r>
              <a:rPr dirty="0" err="1"/>
              <a:t>Zarządzanie</a:t>
            </a:r>
            <a:r>
              <a:rPr dirty="0"/>
              <a:t> </a:t>
            </a:r>
            <a:r>
              <a:rPr dirty="0" err="1"/>
              <a:t>ryzykiem</a:t>
            </a:r>
            <a:endParaRPr dirty="0"/>
          </a:p>
          <a:p>
            <a:r>
              <a:rPr dirty="0" err="1"/>
              <a:t>Zgłaszanie</a:t>
            </a:r>
            <a:r>
              <a:rPr dirty="0"/>
              <a:t> </a:t>
            </a:r>
            <a:r>
              <a:rPr dirty="0" err="1"/>
              <a:t>nadużyć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boczy szkic rozkładu pomieszczeń">
            <a:extLst>
              <a:ext uri="{FF2B5EF4-FFF2-40B4-BE49-F238E27FC236}">
                <a16:creationId xmlns:a16="http://schemas.microsoft.com/office/drawing/2014/main" id="{4A85BC98-64DD-B510-2332-7C4567C8B1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700" r="13447" b="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t>Cechy dobrego raportu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r>
              <a:rPr dirty="0" err="1"/>
              <a:t>Klarowność</a:t>
            </a:r>
            <a:endParaRPr dirty="0"/>
          </a:p>
          <a:p>
            <a:r>
              <a:rPr dirty="0"/>
              <a:t>Dane </a:t>
            </a:r>
            <a:r>
              <a:rPr dirty="0" err="1"/>
              <a:t>liczbowe</a:t>
            </a:r>
            <a:endParaRPr dirty="0"/>
          </a:p>
          <a:p>
            <a:r>
              <a:rPr dirty="0" err="1"/>
              <a:t>Szczerość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transparentność</a:t>
            </a:r>
            <a:endParaRPr dirty="0"/>
          </a:p>
          <a:p>
            <a:r>
              <a:rPr dirty="0" err="1"/>
              <a:t>Plany</a:t>
            </a:r>
            <a:r>
              <a:rPr dirty="0"/>
              <a:t> </a:t>
            </a:r>
            <a:r>
              <a:rPr dirty="0" err="1"/>
              <a:t>rozwoju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977" y="1997593"/>
            <a:ext cx="2841772" cy="3564488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Zadanie dla studentów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372" y="2111025"/>
            <a:ext cx="4855161" cy="345105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/>
              <a:t>Na </a:t>
            </a:r>
            <a:r>
              <a:rPr sz="2400" dirty="0" err="1"/>
              <a:t>podstawie</a:t>
            </a:r>
            <a:r>
              <a:rPr sz="2400" dirty="0"/>
              <a:t> </a:t>
            </a:r>
            <a:r>
              <a:rPr sz="2400" dirty="0" err="1"/>
              <a:t>profilu</a:t>
            </a:r>
            <a:r>
              <a:rPr sz="2400" dirty="0"/>
              <a:t> </a:t>
            </a:r>
            <a:r>
              <a:rPr sz="2400" dirty="0" err="1"/>
              <a:t>organizacji</a:t>
            </a:r>
            <a:r>
              <a:rPr sz="2400" dirty="0"/>
              <a:t> </a:t>
            </a:r>
            <a:r>
              <a:rPr sz="2400" dirty="0" err="1"/>
              <a:t>turystycznej</a:t>
            </a:r>
            <a:r>
              <a:rPr sz="2400" dirty="0"/>
              <a:t> </a:t>
            </a:r>
            <a:r>
              <a:rPr sz="2400" dirty="0" err="1"/>
              <a:t>przygotujcie</a:t>
            </a:r>
            <a:r>
              <a:rPr sz="2400" dirty="0"/>
              <a:t> </a:t>
            </a:r>
            <a:r>
              <a:rPr sz="2400" dirty="0" err="1"/>
              <a:t>uproszczony</a:t>
            </a:r>
            <a:r>
              <a:rPr sz="2400" dirty="0"/>
              <a:t> </a:t>
            </a:r>
            <a:r>
              <a:rPr sz="2400" dirty="0" err="1"/>
              <a:t>raport</a:t>
            </a:r>
            <a:r>
              <a:rPr sz="2400" dirty="0"/>
              <a:t> ESG </a:t>
            </a:r>
            <a:r>
              <a:rPr sz="2400" dirty="0" err="1"/>
              <a:t>zgodny</a:t>
            </a:r>
            <a:r>
              <a:rPr sz="2400" dirty="0"/>
              <a:t> z ESRS – max. 3 </a:t>
            </a:r>
            <a:r>
              <a:rPr sz="2400" dirty="0" err="1"/>
              <a:t>strony</a:t>
            </a:r>
            <a:r>
              <a:rPr sz="2400" dirty="0"/>
              <a:t>.</a:t>
            </a:r>
            <a:endParaRPr lang="pl-PL" sz="2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Uwaga</a:t>
            </a:r>
            <a:r>
              <a:rPr sz="2400" dirty="0"/>
              <a:t> </a:t>
            </a:r>
            <a:r>
              <a:rPr sz="2400" dirty="0" err="1"/>
              <a:t>na</a:t>
            </a:r>
            <a:r>
              <a:rPr sz="2400" dirty="0"/>
              <a:t> </a:t>
            </a:r>
            <a:r>
              <a:rPr sz="2400" dirty="0" err="1"/>
              <a:t>zgodność</a:t>
            </a:r>
            <a:r>
              <a:rPr sz="2400" dirty="0"/>
              <a:t> z ESRS</a:t>
            </a:r>
            <a:r>
              <a:rPr lang="pl-PL" sz="2400" dirty="0"/>
              <a:t>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/>
              <a:t>E, S, G</a:t>
            </a:r>
            <a:r>
              <a:rPr lang="pl-PL" sz="2400" dirty="0"/>
              <a:t>!</a:t>
            </a:r>
            <a:endParaRPr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181</TotalTime>
  <Words>242</Words>
  <Application>Microsoft Office PowerPoint</Application>
  <PresentationFormat>Niestandardowy</PresentationFormat>
  <Paragraphs>41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Raportowanie ESG  Opracował: Przemysław Żukiewicz</vt:lpstr>
      <vt:lpstr>Czym jest raport ESG?</vt:lpstr>
      <vt:lpstr>Dlaczego raportujemy ESG?</vt:lpstr>
      <vt:lpstr>Struktura raportu ESG</vt:lpstr>
      <vt:lpstr>Co raportować – przykłady (E)</vt:lpstr>
      <vt:lpstr>Co raportować – przykłady (S)</vt:lpstr>
      <vt:lpstr>Co raportować – przykłady (G)</vt:lpstr>
      <vt:lpstr>Cechy dobrego raportu</vt:lpstr>
      <vt:lpstr>Zadanie dla studentów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2025-07-07T05:17:36Z</dcterms:modified>
</cp:coreProperties>
</file>